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4"/>
  </p:notesMasterIdLst>
  <p:sldIdLst>
    <p:sldId id="262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</p:sldIdLst>
  <p:sldSz cx="9144000" cy="6858000" type="screen4x3"/>
  <p:notesSz cx="6858000" cy="91440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84" autoAdjust="0"/>
  </p:normalViewPr>
  <p:slideViewPr>
    <p:cSldViewPr>
      <p:cViewPr varScale="1">
        <p:scale>
          <a:sx n="70" d="100"/>
          <a:sy n="70" d="100"/>
        </p:scale>
        <p:origin x="173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48176D9-CE35-4C83-B870-38CDAD1B27CC}" type="datetimeFigureOut">
              <a:rPr lang="tr-TR"/>
              <a:pPr>
                <a:defRPr/>
              </a:pPr>
              <a:t>26.03.2020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r-TR" noProof="0" smtClean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noProof="0" smtClean="0"/>
              <a:t>Asıl metin stillerini düzenlemek için tıklatın</a:t>
            </a:r>
          </a:p>
          <a:p>
            <a:pPr lvl="1"/>
            <a:r>
              <a:rPr lang="tr-TR" noProof="0" smtClean="0"/>
              <a:t>İkinci düzey</a:t>
            </a:r>
          </a:p>
          <a:p>
            <a:pPr lvl="2"/>
            <a:r>
              <a:rPr lang="tr-TR" noProof="0" smtClean="0"/>
              <a:t>Üçüncü düzey</a:t>
            </a:r>
          </a:p>
          <a:p>
            <a:pPr lvl="3"/>
            <a:r>
              <a:rPr lang="tr-TR" noProof="0" smtClean="0"/>
              <a:t>Dördüncü düzey</a:t>
            </a:r>
          </a:p>
          <a:p>
            <a:pPr lvl="4"/>
            <a:r>
              <a:rPr lang="tr-TR" noProof="0" smtClean="0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FF5C3F7-56EA-426D-B5B3-2AAF88C4099B}" type="slidenum">
              <a:rPr lang="tr-TR" altLang="tr-TR"/>
              <a:pPr/>
              <a:t>‹#›</a:t>
            </a:fld>
            <a:endParaRPr lang="tr-TR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55242A-18AE-4378-A70A-1D73C12245F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73124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CA45A4-E9A0-486C-AC0E-98708354640B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07661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7E3F1E-CB96-4004-90C7-863CB7CD1D99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5639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77519-630F-4CD0-A7CC-C3B98B7895F0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89894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3E1976-E80A-4AAF-8A24-07C41BBF7A87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2005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A48291-B596-49B9-82C9-FB7A9E297DE7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975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86AA8E-D21A-4553-BC03-2E9438C518F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84645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2B7EE0-4EDE-459F-9232-5F18FE727BC6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74396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4901C5-9E54-4D09-8993-5006E12E6C1B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0031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0722E6-6B0F-49F5-AA6C-5E45895A3D32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284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86F640-09F0-48CC-8A35-DBC92022ADE9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27056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 smtClean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9BA21-4EA8-4851-BFA9-D2E6A612EE9D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4771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başlık stili için tıklatın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metin stillerini düzenlemek için tıklatın</a:t>
            </a:r>
          </a:p>
          <a:p>
            <a:pPr lvl="1"/>
            <a:r>
              <a:rPr lang="tr-TR" altLang="tr-TR" smtClean="0"/>
              <a:t>İkinci düzey</a:t>
            </a:r>
          </a:p>
          <a:p>
            <a:pPr lvl="2"/>
            <a:r>
              <a:rPr lang="tr-TR" altLang="tr-TR" smtClean="0"/>
              <a:t>Üçüncü düzey</a:t>
            </a:r>
          </a:p>
          <a:p>
            <a:pPr lvl="3"/>
            <a:r>
              <a:rPr lang="tr-TR" altLang="tr-TR" smtClean="0"/>
              <a:t>Dördüncü düzey</a:t>
            </a:r>
          </a:p>
          <a:p>
            <a:pPr lvl="4"/>
            <a:r>
              <a:rPr lang="tr-TR" altLang="tr-TR" smtClean="0"/>
              <a:t>Beşinci düzey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32320A9-253F-4C85-9B3C-E687E4D599E9}" type="slidenum">
              <a:rPr lang="tr-TR" altLang="tr-TR"/>
              <a:pPr/>
              <a:t>‹#›</a:t>
            </a:fld>
            <a:endParaRPr lang="tr-TR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052513"/>
            <a:ext cx="8229600" cy="1143000"/>
          </a:xfrm>
        </p:spPr>
        <p:txBody>
          <a:bodyPr/>
          <a:lstStyle/>
          <a:p>
            <a:pPr eaLnBrk="1" hangingPunct="1"/>
            <a:r>
              <a:rPr lang="tr-TR" altLang="tr-TR" sz="4000" dirty="0" smtClean="0">
                <a:solidFill>
                  <a:srgbClr val="FF3300"/>
                </a:solidFill>
              </a:rPr>
              <a:t>BMÜ 236-SAYISAL YÖNTEMLER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2276475"/>
            <a:ext cx="7283450" cy="3560763"/>
          </a:xfrm>
        </p:spPr>
        <p:txBody>
          <a:bodyPr/>
          <a:lstStyle/>
          <a:p>
            <a:pPr algn="ctr" eaLnBrk="1" hangingPunct="1">
              <a:buFontTx/>
              <a:buNone/>
            </a:pPr>
            <a:endParaRPr lang="tr-TR" altLang="tr-TR" dirty="0" smtClean="0"/>
          </a:p>
          <a:p>
            <a:pPr algn="ctr" eaLnBrk="1" hangingPunct="1">
              <a:buFontTx/>
              <a:buNone/>
            </a:pPr>
            <a:r>
              <a:rPr lang="tr-TR" altLang="tr-TR" dirty="0" smtClean="0"/>
              <a:t>Doğrusal </a:t>
            </a:r>
            <a:r>
              <a:rPr lang="tr-TR" altLang="tr-TR" dirty="0" err="1" smtClean="0"/>
              <a:t>cebrik</a:t>
            </a:r>
            <a:r>
              <a:rPr lang="tr-TR" altLang="tr-TR" dirty="0" smtClean="0"/>
              <a:t> denklem takımlarının çözümü</a:t>
            </a:r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</a:t>
            </a:fld>
            <a:endParaRPr lang="tr-TR" alt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10</a:t>
            </a:fld>
            <a:endParaRPr lang="tr-TR" alt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88639"/>
            <a:ext cx="6552728" cy="635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4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11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" y="1988840"/>
            <a:ext cx="4003767" cy="1944216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66935"/>
            <a:ext cx="3912640" cy="677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12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51" y="52780"/>
            <a:ext cx="4752528" cy="666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13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9127"/>
            <a:ext cx="3816424" cy="673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14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7" y="113386"/>
            <a:ext cx="9135779" cy="228905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363479"/>
            <a:ext cx="7465168" cy="447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15</a:t>
            </a:fld>
            <a:endParaRPr lang="tr-TR" alt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977" y="43502"/>
            <a:ext cx="7341383" cy="158417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57" y="1627678"/>
            <a:ext cx="7798622" cy="187220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76" y="3470839"/>
            <a:ext cx="7056784" cy="328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1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16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620688"/>
            <a:ext cx="8729822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24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17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-19472"/>
            <a:ext cx="6408712" cy="6407667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6273036"/>
            <a:ext cx="2520280" cy="5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18</a:t>
            </a:fld>
            <a:endParaRPr lang="tr-TR" alt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4192"/>
            <a:ext cx="6192688" cy="679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5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19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124744"/>
            <a:ext cx="8680237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95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4193"/>
            <a:ext cx="7848872" cy="2056655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46" y="2047326"/>
            <a:ext cx="7823855" cy="482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20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06" y="103577"/>
            <a:ext cx="8383794" cy="637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96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21</a:t>
            </a:fld>
            <a:endParaRPr lang="tr-TR" alt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0886"/>
            <a:ext cx="6408712" cy="449855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509442"/>
            <a:ext cx="6696744" cy="218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9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22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" y="620688"/>
            <a:ext cx="8914128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436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23</a:t>
            </a:fld>
            <a:endParaRPr lang="tr-TR" alt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0"/>
            <a:ext cx="7620215" cy="468052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4680520"/>
            <a:ext cx="7592862" cy="138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6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24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2656"/>
            <a:ext cx="5904656" cy="56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973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25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8263"/>
            <a:ext cx="7992888" cy="659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450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26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6632"/>
            <a:ext cx="5551767" cy="645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8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27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0758"/>
            <a:ext cx="8127486" cy="65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28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-139188"/>
            <a:ext cx="6336704" cy="702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29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44624"/>
            <a:ext cx="8356550" cy="173765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8" y="1858713"/>
            <a:ext cx="8753474" cy="441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49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3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620688"/>
            <a:ext cx="8544353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30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0" y="836712"/>
            <a:ext cx="9102550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31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5963"/>
            <a:ext cx="7130232" cy="246693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472712"/>
            <a:ext cx="4320480" cy="438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35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32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28" y="1196752"/>
            <a:ext cx="8959977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4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4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60" y="-25102"/>
            <a:ext cx="6840760" cy="4591011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79" y="4599243"/>
            <a:ext cx="3818996" cy="1944216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803" y="4565909"/>
            <a:ext cx="3624733" cy="223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7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5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253" y="25218"/>
            <a:ext cx="6879123" cy="3179823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470" y="3205041"/>
            <a:ext cx="7184937" cy="365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2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6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20888"/>
            <a:ext cx="7760706" cy="4132921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03921"/>
            <a:ext cx="4106524" cy="232041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076" y="104834"/>
            <a:ext cx="3571421" cy="232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9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7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0"/>
            <a:ext cx="7643192" cy="459569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788" y="4595693"/>
            <a:ext cx="6480720" cy="222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8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701"/>
            <a:ext cx="6768752" cy="684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9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6632"/>
            <a:ext cx="6686784" cy="450528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78790"/>
            <a:ext cx="7301081" cy="615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rsayılan Tasarım">
  <a:themeElements>
    <a:clrScheme name="Varsayılan Tasarı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arsayılan Tasarı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arsayılan Tasarı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</TotalTime>
  <Words>40</Words>
  <Application>Microsoft Office PowerPoint</Application>
  <PresentationFormat>Ekran Gösterisi (4:3)</PresentationFormat>
  <Paragraphs>35</Paragraphs>
  <Slides>32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5" baseType="lpstr">
      <vt:lpstr>Arial</vt:lpstr>
      <vt:lpstr>Calibri</vt:lpstr>
      <vt:lpstr>Varsayılan Tasarım</vt:lpstr>
      <vt:lpstr>BMÜ 236-SAYISAL YÖNTEMLER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fü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Bilgisayar Ağları</dc:title>
  <dc:creator>yetkin tatar</dc:creator>
  <cp:lastModifiedBy>ronaldinho424</cp:lastModifiedBy>
  <cp:revision>383</cp:revision>
  <dcterms:created xsi:type="dcterms:W3CDTF">2006-02-07T10:46:16Z</dcterms:created>
  <dcterms:modified xsi:type="dcterms:W3CDTF">2020-03-25T23:28:22Z</dcterms:modified>
</cp:coreProperties>
</file>